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29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907B6-63C9-447B-BC01-86CFE6DF9220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FB3C7-2151-4854-B5E1-BB3A258624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089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907B6-63C9-447B-BC01-86CFE6DF9220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FB3C7-2151-4854-B5E1-BB3A258624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034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907B6-63C9-447B-BC01-86CFE6DF9220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FB3C7-2151-4854-B5E1-BB3A258624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012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907B6-63C9-447B-BC01-86CFE6DF9220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FB3C7-2151-4854-B5E1-BB3A258624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441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907B6-63C9-447B-BC01-86CFE6DF9220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FB3C7-2151-4854-B5E1-BB3A258624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291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907B6-63C9-447B-BC01-86CFE6DF9220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FB3C7-2151-4854-B5E1-BB3A258624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635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907B6-63C9-447B-BC01-86CFE6DF9220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FB3C7-2151-4854-B5E1-BB3A258624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451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907B6-63C9-447B-BC01-86CFE6DF9220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FB3C7-2151-4854-B5E1-BB3A258624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59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907B6-63C9-447B-BC01-86CFE6DF9220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FB3C7-2151-4854-B5E1-BB3A258624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454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907B6-63C9-447B-BC01-86CFE6DF9220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FB3C7-2151-4854-B5E1-BB3A258624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815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907B6-63C9-447B-BC01-86CFE6DF9220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FB3C7-2151-4854-B5E1-BB3A258624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801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B907B6-63C9-447B-BC01-86CFE6DF9220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FFB3C7-2151-4854-B5E1-BB3A258624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658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7B56A1C-CA42-814C-BAA1-DAE213C9A826}"/>
              </a:ext>
            </a:extLst>
          </p:cNvPr>
          <p:cNvSpPr/>
          <p:nvPr/>
        </p:nvSpPr>
        <p:spPr>
          <a:xfrm>
            <a:off x="-95610" y="251968"/>
            <a:ext cx="9827536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>
                <a:latin typeface="Arial Black" panose="020B0A04020102020204" pitchFamily="34" charset="0"/>
              </a:rPr>
              <a:t>Title of the Poster</a:t>
            </a:r>
            <a:endParaRPr lang="en-ID" sz="2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  <a:ea typeface="Brush Script MT" panose="03060802040406070304" pitchFamily="66" charset="-122"/>
              <a:cs typeface="Brush Script MT" panose="03060802040406070304" pitchFamily="66" charset="-12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C63D7AC-E1D8-2948-A676-C09390EA8C55}"/>
              </a:ext>
            </a:extLst>
          </p:cNvPr>
          <p:cNvSpPr txBox="1"/>
          <p:nvPr/>
        </p:nvSpPr>
        <p:spPr>
          <a:xfrm>
            <a:off x="-286110" y="674643"/>
            <a:ext cx="9827536" cy="5347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ID" sz="9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Authors A</a:t>
            </a:r>
            <a:r>
              <a:rPr lang="en-ID" sz="9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</a:t>
            </a:r>
            <a:r>
              <a:rPr lang="en-ID" sz="9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B</a:t>
            </a:r>
            <a:r>
              <a:rPr lang="en-ID" sz="900" b="1" baseline="30000" dirty="0">
                <a:latin typeface="Arial" panose="020B0604020202020204" pitchFamily="34" charset="0"/>
                <a:ea typeface="Times New Roman" panose="02020603050405020304" pitchFamily="18" charset="0"/>
              </a:rPr>
              <a:t>2</a:t>
            </a:r>
            <a:r>
              <a:rPr lang="en-ID" sz="9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C</a:t>
            </a:r>
            <a:r>
              <a:rPr lang="en-US" sz="900" b="1" baseline="30000" dirty="0">
                <a:latin typeface="Arial" panose="020B0604020202020204" pitchFamily="34" charset="0"/>
                <a:ea typeface="Times New Roman" panose="02020603050405020304" pitchFamily="18" charset="0"/>
              </a:rPr>
              <a:t>3</a:t>
            </a:r>
            <a:r>
              <a:rPr lang="en-US" sz="9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, </a:t>
            </a:r>
            <a:r>
              <a:rPr lang="en-ID" sz="900" b="1" dirty="0">
                <a:latin typeface="Arial" panose="020B0604020202020204" pitchFamily="34" charset="0"/>
                <a:ea typeface="Arial" panose="020B0604020202020204" pitchFamily="34" charset="0"/>
              </a:rPr>
              <a:t>D</a:t>
            </a:r>
            <a:r>
              <a:rPr lang="en-ID" sz="9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2*</a:t>
            </a:r>
            <a:endParaRPr lang="en-ID" sz="9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457200" algn="ctr">
              <a:lnSpc>
                <a:spcPct val="115000"/>
              </a:lnSpc>
            </a:pPr>
            <a:r>
              <a:rPr lang="en-US" sz="800" dirty="0">
                <a:latin typeface="Arial" panose="020B0604020202020204" pitchFamily="34" charset="0"/>
                <a:ea typeface="Arial" panose="020B0604020202020204" pitchFamily="34" charset="0"/>
              </a:rPr>
              <a:t>Affiliation </a:t>
            </a:r>
          </a:p>
          <a:p>
            <a:pPr marL="457200" algn="ctr">
              <a:lnSpc>
                <a:spcPct val="115000"/>
              </a:lnSpc>
            </a:pPr>
            <a:r>
              <a:rPr lang="en-ID" sz="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*e</a:t>
            </a:r>
            <a:r>
              <a:rPr lang="en-US" sz="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-mail address of corresponding author: </a:t>
            </a:r>
            <a:endParaRPr lang="en-ID" sz="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4831A834-3F02-C448-A772-91A747D234F9}"/>
              </a:ext>
            </a:extLst>
          </p:cNvPr>
          <p:cNvSpPr/>
          <p:nvPr/>
        </p:nvSpPr>
        <p:spPr>
          <a:xfrm>
            <a:off x="1100516" y="1308468"/>
            <a:ext cx="4177397" cy="42751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Background &amp; Objectives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924869D2-55EB-8A4B-8450-EBFF03B9301A}"/>
              </a:ext>
            </a:extLst>
          </p:cNvPr>
          <p:cNvSpPr/>
          <p:nvPr/>
        </p:nvSpPr>
        <p:spPr>
          <a:xfrm>
            <a:off x="1043773" y="3841853"/>
            <a:ext cx="4163803" cy="42751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Method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A9B4CFF4-0757-0D47-B0DF-C65A89BFCF6D}"/>
              </a:ext>
            </a:extLst>
          </p:cNvPr>
          <p:cNvSpPr/>
          <p:nvPr/>
        </p:nvSpPr>
        <p:spPr>
          <a:xfrm>
            <a:off x="6799484" y="1354423"/>
            <a:ext cx="4527944" cy="42751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Results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108C18F7-C4CD-724B-894F-1CD98A5EB6D9}"/>
              </a:ext>
            </a:extLst>
          </p:cNvPr>
          <p:cNvSpPr/>
          <p:nvPr/>
        </p:nvSpPr>
        <p:spPr>
          <a:xfrm>
            <a:off x="6799487" y="4055608"/>
            <a:ext cx="4527941" cy="42751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Conclusion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F1135EAC-EA04-C34D-B3AE-614CDAD0162D}"/>
              </a:ext>
            </a:extLst>
          </p:cNvPr>
          <p:cNvSpPr/>
          <p:nvPr/>
        </p:nvSpPr>
        <p:spPr>
          <a:xfrm>
            <a:off x="4120887" y="5617448"/>
            <a:ext cx="4527941" cy="40193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 Black" panose="020B0A04020102020204" pitchFamily="34" charset="0"/>
              </a:rPr>
              <a:t>References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229976" y="368011"/>
            <a:ext cx="8191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 Black" panose="020B0A04020102020204" pitchFamily="34" charset="0"/>
              </a:rPr>
              <a:t>PP-No</a:t>
            </a:r>
          </a:p>
        </p:txBody>
      </p:sp>
      <p:sp>
        <p:nvSpPr>
          <p:cNvPr id="2" name="Persegi Panjang 1">
            <a:extLst>
              <a:ext uri="{FF2B5EF4-FFF2-40B4-BE49-F238E27FC236}">
                <a16:creationId xmlns:a16="http://schemas.microsoft.com/office/drawing/2014/main" id="{76BCB857-7594-3322-9B1E-153350683EB2}"/>
              </a:ext>
            </a:extLst>
          </p:cNvPr>
          <p:cNvSpPr/>
          <p:nvPr/>
        </p:nvSpPr>
        <p:spPr>
          <a:xfrm>
            <a:off x="185124" y="6299823"/>
            <a:ext cx="2748810" cy="3702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Acknomlegment</a:t>
            </a:r>
            <a:r>
              <a:rPr lang="en-US" dirty="0"/>
              <a:t> (if any)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06134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36</Words>
  <Application>Microsoft Office PowerPoint</Application>
  <PresentationFormat>Layar Lebar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 Dipakai</vt:lpstr>
      </vt:variant>
      <vt:variant>
        <vt:i4>4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Presentasi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Iyan Sopyan</cp:lastModifiedBy>
  <cp:revision>3</cp:revision>
  <dcterms:created xsi:type="dcterms:W3CDTF">2024-09-04T21:58:39Z</dcterms:created>
  <dcterms:modified xsi:type="dcterms:W3CDTF">2024-09-10T04:12:14Z</dcterms:modified>
</cp:coreProperties>
</file>